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314" r:id="rId7"/>
    <p:sldId id="315" r:id="rId8"/>
    <p:sldId id="316" r:id="rId9"/>
    <p:sldId id="31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02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44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58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97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45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17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93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45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12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3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96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7F8F6-DC6B-4482-848A-D07E932584F5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08412-44C5-4089-BC54-FB66B0EA3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1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jenkins-ci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erena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Arun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896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4397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4948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4628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4896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047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257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18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2350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8854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502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810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8499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5897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363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2857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75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52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57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576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056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5891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802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17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308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815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25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967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65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73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9437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330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6790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734"/>
            <a:ext cx="12192000" cy="5774531"/>
          </a:xfrm>
        </p:spPr>
      </p:pic>
    </p:spTree>
    <p:extLst>
      <p:ext uri="{BB962C8B-B14F-4D97-AF65-F5344CB8AC3E}">
        <p14:creationId xmlns:p14="http://schemas.microsoft.com/office/powerpoint/2010/main" val="2060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301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818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59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2337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7746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11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91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0426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03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239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2268200" cy="6858000"/>
          </a:xfrm>
        </p:spPr>
      </p:pic>
    </p:spTree>
    <p:extLst>
      <p:ext uri="{BB962C8B-B14F-4D97-AF65-F5344CB8AC3E}">
        <p14:creationId xmlns:p14="http://schemas.microsoft.com/office/powerpoint/2010/main" val="114132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438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Improving Your Productivity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Continuous integration can help you go faster</a:t>
            </a:r>
          </a:p>
          <a:p>
            <a:pPr lvl="1" eaLnBrk="1" hangingPunct="1"/>
            <a:r>
              <a:rPr lang="en-US" smtClean="0"/>
              <a:t>Detect build breaks sooner</a:t>
            </a:r>
          </a:p>
          <a:p>
            <a:pPr lvl="1" eaLnBrk="1" hangingPunct="1"/>
            <a:r>
              <a:rPr lang="en-US" smtClean="0"/>
              <a:t>Report failing tests more clearly</a:t>
            </a:r>
          </a:p>
          <a:p>
            <a:pPr lvl="1" eaLnBrk="1" hangingPunct="1"/>
            <a:r>
              <a:rPr lang="en-US" smtClean="0"/>
              <a:t>Make progress more visible</a:t>
            </a:r>
          </a:p>
        </p:txBody>
      </p:sp>
    </p:spTree>
    <p:extLst>
      <p:ext uri="{BB962C8B-B14F-4D97-AF65-F5344CB8AC3E}">
        <p14:creationId xmlns:p14="http://schemas.microsoft.com/office/powerpoint/2010/main" val="22355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Jenkins for Continuous Integration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Jenkins – open source continuous integration server</a:t>
            </a:r>
          </a:p>
          <a:p>
            <a:pPr eaLnBrk="1" hangingPunct="1"/>
            <a:r>
              <a:rPr lang="en-US" smtClean="0"/>
              <a:t>Jenkins (</a:t>
            </a:r>
            <a:r>
              <a:rPr lang="en-US" smtClean="0">
                <a:hlinkClick r:id="rId2"/>
              </a:rPr>
              <a:t>http://jenkins-ci.org/</a:t>
            </a:r>
            <a:r>
              <a:rPr lang="en-US" smtClean="0"/>
              <a:t>) is</a:t>
            </a:r>
          </a:p>
          <a:p>
            <a:pPr lvl="1" eaLnBrk="1" hangingPunct="1"/>
            <a:r>
              <a:rPr lang="en-US" smtClean="0"/>
              <a:t>Easy to install</a:t>
            </a:r>
          </a:p>
          <a:p>
            <a:pPr lvl="1" eaLnBrk="1" hangingPunct="1"/>
            <a:r>
              <a:rPr lang="en-US" smtClean="0"/>
              <a:t>Easy to use</a:t>
            </a:r>
          </a:p>
          <a:p>
            <a:pPr lvl="1" eaLnBrk="1" hangingPunct="1"/>
            <a:r>
              <a:rPr lang="en-US" smtClean="0"/>
              <a:t>Multi-technology</a:t>
            </a:r>
          </a:p>
          <a:p>
            <a:pPr lvl="1" eaLnBrk="1" hangingPunct="1"/>
            <a:r>
              <a:rPr lang="en-US" smtClean="0"/>
              <a:t>Multi-platform</a:t>
            </a:r>
          </a:p>
          <a:p>
            <a:pPr lvl="1" eaLnBrk="1" hangingPunct="1"/>
            <a:r>
              <a:rPr lang="en-US" smtClean="0"/>
              <a:t>Widely used</a:t>
            </a:r>
          </a:p>
          <a:p>
            <a:pPr lvl="1" eaLnBrk="1" hangingPunct="1"/>
            <a:r>
              <a:rPr lang="en-US" smtClean="0"/>
              <a:t>Extensible</a:t>
            </a:r>
          </a:p>
          <a:p>
            <a:pPr lvl="1" eaLnBrk="1" hangingPunct="1"/>
            <a:r>
              <a:rPr lang="en-US" smtClean="0"/>
              <a:t>Free</a:t>
            </a:r>
          </a:p>
        </p:txBody>
      </p:sp>
      <p:pic>
        <p:nvPicPr>
          <p:cNvPr id="922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581400"/>
            <a:ext cx="23622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0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More Power – Jenkins Plugins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Jenkins has over 300 plugins</a:t>
            </a:r>
          </a:p>
          <a:p>
            <a:pPr lvl="1" eaLnBrk="1" hangingPunct="1"/>
            <a:r>
              <a:rPr lang="en-US" smtClean="0"/>
              <a:t>Software configuration management</a:t>
            </a:r>
          </a:p>
          <a:p>
            <a:pPr lvl="1" eaLnBrk="1" hangingPunct="1"/>
            <a:r>
              <a:rPr lang="en-US" smtClean="0"/>
              <a:t>Builders</a:t>
            </a:r>
          </a:p>
          <a:p>
            <a:pPr lvl="1" eaLnBrk="1" hangingPunct="1"/>
            <a:r>
              <a:rPr lang="en-US" smtClean="0"/>
              <a:t>Test Frameworks</a:t>
            </a:r>
          </a:p>
          <a:p>
            <a:pPr lvl="1" eaLnBrk="1" hangingPunct="1"/>
            <a:r>
              <a:rPr lang="en-US" smtClean="0"/>
              <a:t>Virtual Machine Controllers</a:t>
            </a:r>
          </a:p>
          <a:p>
            <a:pPr lvl="1" eaLnBrk="1" hangingPunct="1"/>
            <a:r>
              <a:rPr lang="en-US" smtClean="0"/>
              <a:t>Notifiers</a:t>
            </a:r>
          </a:p>
          <a:p>
            <a:pPr lvl="1" eaLnBrk="1" hangingPunct="1"/>
            <a:r>
              <a:rPr lang="en-US" smtClean="0"/>
              <a:t>Static Analyzers</a:t>
            </a:r>
          </a:p>
        </p:txBody>
      </p:sp>
    </p:spTree>
    <p:extLst>
      <p:ext uri="{BB962C8B-B14F-4D97-AF65-F5344CB8AC3E}">
        <p14:creationId xmlns:p14="http://schemas.microsoft.com/office/powerpoint/2010/main" val="150858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Jenkins Plugins - SCM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Version Control Systems</a:t>
            </a:r>
          </a:p>
          <a:p>
            <a:pPr lvl="1">
              <a:defRPr/>
            </a:pPr>
            <a:r>
              <a:rPr lang="en-US" dirty="0" err="1" smtClean="0"/>
              <a:t>Accurev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Bazaar</a:t>
            </a:r>
          </a:p>
          <a:p>
            <a:pPr lvl="1">
              <a:defRPr/>
            </a:pPr>
            <a:r>
              <a:rPr lang="en-US" dirty="0" err="1" smtClean="0"/>
              <a:t>BitKeeper</a:t>
            </a:r>
            <a:endParaRPr lang="en-US" dirty="0" smtClean="0"/>
          </a:p>
          <a:p>
            <a:pPr lvl="1">
              <a:defRPr/>
            </a:pPr>
            <a:r>
              <a:rPr lang="en-US" dirty="0" err="1" smtClean="0"/>
              <a:t>ClearCase</a:t>
            </a:r>
            <a:endParaRPr lang="en-US" dirty="0" smtClean="0"/>
          </a:p>
          <a:p>
            <a:pPr lvl="1">
              <a:defRPr/>
            </a:pPr>
            <a:r>
              <a:rPr lang="en-US" dirty="0" err="1" smtClean="0"/>
              <a:t>Darcs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Dimensions</a:t>
            </a:r>
          </a:p>
          <a:p>
            <a:pPr lvl="1">
              <a:defRPr/>
            </a:pPr>
            <a:r>
              <a:rPr lang="en-US" dirty="0" err="1" smtClean="0"/>
              <a:t>Git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Harvest</a:t>
            </a:r>
          </a:p>
          <a:p>
            <a:pPr lvl="1">
              <a:defRPr/>
            </a:pPr>
            <a:r>
              <a:rPr lang="en-US" dirty="0" smtClean="0"/>
              <a:t>MKS Integrity</a:t>
            </a:r>
          </a:p>
          <a:p>
            <a:pPr lvl="1">
              <a:defRPr/>
            </a:pPr>
            <a:r>
              <a:rPr lang="en-US" dirty="0" smtClean="0"/>
              <a:t>PVCS</a:t>
            </a:r>
          </a:p>
          <a:p>
            <a:pPr lvl="1">
              <a:defRPr/>
            </a:pPr>
            <a:r>
              <a:rPr lang="en-US" dirty="0" err="1" smtClean="0"/>
              <a:t>StarTeam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Subversion</a:t>
            </a:r>
          </a:p>
          <a:p>
            <a:pPr lvl="1">
              <a:defRPr/>
            </a:pPr>
            <a:r>
              <a:rPr lang="en-US" dirty="0" smtClean="0"/>
              <a:t>Team Foundation Server</a:t>
            </a:r>
          </a:p>
          <a:p>
            <a:pPr lvl="1">
              <a:defRPr/>
            </a:pPr>
            <a:r>
              <a:rPr lang="en-US" dirty="0" smtClean="0"/>
              <a:t>Visual SourceSafe</a:t>
            </a:r>
          </a:p>
        </p:txBody>
      </p:sp>
      <p:pic>
        <p:nvPicPr>
          <p:cNvPr id="14340" name="Picture 2" descr="Version Brows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1" y="2362200"/>
            <a:ext cx="714375" cy="534988"/>
          </a:xfrm>
          <a:noFill/>
        </p:spPr>
      </p:pic>
      <p:pic>
        <p:nvPicPr>
          <p:cNvPr id="14341" name="Picture 6" descr="Connect to Rational ClearC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048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8" descr="http://markelikalderon.com/wp-content/uploads/2008/05/git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1" y="4038600"/>
            <a:ext cx="3079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10" descr="Dar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4495800"/>
            <a:ext cx="1152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2" descr="Serena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3429001"/>
            <a:ext cx="866775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14" descr="http://www.bitkeeper.com/gifs/delta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1" y="2286001"/>
            <a:ext cx="38576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6" descr="Subversi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181601"/>
            <a:ext cx="15049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18" descr="http://www.microsoft.com/visualstudio/_base_v1/images/boxshots/hero_single_tfs_boxsho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5257800"/>
            <a:ext cx="11191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05201"/>
            <a:ext cx="6794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8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103</Words>
  <Application>Microsoft Office PowerPoint</Application>
  <PresentationFormat>Widescreen</PresentationFormat>
  <Paragraphs>42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Jenkins</vt:lpstr>
      <vt:lpstr>PowerPoint Presentation</vt:lpstr>
      <vt:lpstr>PowerPoint Presentation</vt:lpstr>
      <vt:lpstr>PowerPoint Presentation</vt:lpstr>
      <vt:lpstr>PowerPoint Presentation</vt:lpstr>
      <vt:lpstr>Improving Your Productivity</vt:lpstr>
      <vt:lpstr>Jenkins for Continuous Integration</vt:lpstr>
      <vt:lpstr>More Power – Jenkins Plugins</vt:lpstr>
      <vt:lpstr>Jenkins Plugins - SCM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creator>Arun</dc:creator>
  <cp:lastModifiedBy>Arun</cp:lastModifiedBy>
  <cp:revision>6</cp:revision>
  <dcterms:created xsi:type="dcterms:W3CDTF">2019-11-19T16:20:15Z</dcterms:created>
  <dcterms:modified xsi:type="dcterms:W3CDTF">2019-11-19T17:14:21Z</dcterms:modified>
</cp:coreProperties>
</file>